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19900" cy="99187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25A"/>
    <a:srgbClr val="518B9D"/>
    <a:srgbClr val="467888"/>
    <a:srgbClr val="645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08" cy="497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2449" y="0"/>
            <a:ext cx="2955908" cy="497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2811-23C9-4A59-9B1F-241A52766BFF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9838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2608" y="4773036"/>
            <a:ext cx="5454685" cy="39058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0733"/>
            <a:ext cx="2955908" cy="497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2449" y="9420733"/>
            <a:ext cx="2955908" cy="497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7003-5C03-43A2-AFD5-33B7B69BD64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39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7003-5C03-43A2-AFD5-33B7B69BD64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24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20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77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7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45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2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3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947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75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8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050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8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419B-DF5F-4F64-9132-050462908C74}" type="datetimeFigureOut">
              <a:rPr lang="es-CL" smtClean="0"/>
              <a:t>17-05-2016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0080-D040-4EF3-A743-9D1AD2308E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57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47" y="1524854"/>
            <a:ext cx="3993474" cy="492848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9931" y="0"/>
            <a:ext cx="2308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/>
          <p:cNvSpPr/>
          <p:nvPr/>
        </p:nvSpPr>
        <p:spPr>
          <a:xfrm>
            <a:off x="590780" y="0"/>
            <a:ext cx="308812" cy="6858000"/>
          </a:xfrm>
          <a:prstGeom prst="rect">
            <a:avLst/>
          </a:prstGeom>
          <a:solidFill>
            <a:srgbClr val="BF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7 CuadroTexto"/>
          <p:cNvSpPr txBox="1"/>
          <p:nvPr/>
        </p:nvSpPr>
        <p:spPr>
          <a:xfrm>
            <a:off x="408906" y="42493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gobCL" pitchFamily="50" charset="0"/>
              </a:rPr>
              <a:t>Seminario: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116632"/>
            <a:ext cx="9144000" cy="13149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179512" y="260648"/>
            <a:ext cx="6264696" cy="369332"/>
          </a:xfrm>
          <a:prstGeom prst="roundRect">
            <a:avLst/>
          </a:prstGeom>
          <a:solidFill>
            <a:srgbClr val="F9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-972616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+mj-lt"/>
              </a:rPr>
              <a:t>Programa</a:t>
            </a:r>
            <a:endParaRPr lang="es-CL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98" y="116632"/>
            <a:ext cx="2111592" cy="1262873"/>
          </a:xfrm>
          <a:prstGeom prst="rect">
            <a:avLst/>
          </a:prstGeom>
        </p:spPr>
      </p:pic>
      <p:sp>
        <p:nvSpPr>
          <p:cNvPr id="12" name="30 CuadroTexto"/>
          <p:cNvSpPr txBox="1"/>
          <p:nvPr/>
        </p:nvSpPr>
        <p:spPr>
          <a:xfrm>
            <a:off x="-1884850" y="548680"/>
            <a:ext cx="78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“Sumando Miradas”</a:t>
            </a:r>
            <a:endParaRPr lang="es-CL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1260648" y="98072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+mj-lt"/>
              </a:rPr>
              <a:t>Desafíos Actuales de Intervención en ESCNNA</a:t>
            </a:r>
            <a:endParaRPr lang="es-CL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11164" y="6165304"/>
            <a:ext cx="915516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62962"/>
            <a:ext cx="836591" cy="35591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3514"/>
          <a:stretch/>
        </p:blipFill>
        <p:spPr>
          <a:xfrm>
            <a:off x="3019984" y="6373903"/>
            <a:ext cx="975952" cy="3028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94" y="6376087"/>
            <a:ext cx="911654" cy="33113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13901" y="6237312"/>
            <a:ext cx="287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bg1"/>
                </a:solidFill>
                <a:latin typeface="+mj-lt"/>
              </a:rPr>
              <a:t>Mesa de ESCNNA:</a:t>
            </a:r>
            <a:endParaRPr lang="es-CL" sz="1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69054"/>
            <a:ext cx="897800" cy="3381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8" y="6238064"/>
            <a:ext cx="1573908" cy="601789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644008" y="630039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 smtClean="0">
                <a:solidFill>
                  <a:schemeClr val="bg1"/>
                </a:solidFill>
                <a:latin typeface="+mj-lt"/>
              </a:rPr>
              <a:t>Colaboran:</a:t>
            </a:r>
            <a:endParaRPr lang="es-CL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5508104" y="6360422"/>
            <a:ext cx="0" cy="35845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61473"/>
              </p:ext>
            </p:extLst>
          </p:nvPr>
        </p:nvGraphicFramePr>
        <p:xfrm>
          <a:off x="179513" y="1511501"/>
          <a:ext cx="8784975" cy="457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23"/>
                <a:gridCol w="3353794"/>
                <a:gridCol w="4708358"/>
              </a:tblGrid>
              <a:tr h="164905"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 dirty="0">
                          <a:effectLst/>
                        </a:rPr>
                        <a:t>Miércoles 18</a:t>
                      </a:r>
                      <a:r>
                        <a:rPr lang="en-US" sz="1000" kern="1200" dirty="0">
                          <a:effectLst/>
                        </a:rPr>
                        <a:t> de mayo de 2016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6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 Hora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Actividad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Expositor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1835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10:15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effectLst/>
                        </a:rPr>
                        <a:t>Bienvenida / Saludo autoridades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656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 10:40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>
                          <a:effectLst/>
                        </a:rPr>
                        <a:t>“ESCNNA desde la perspectiva de Derechos Humanos”.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>
                          <a:effectLst/>
                        </a:rPr>
                        <a:t>Fernando Martínez Mercado, Abogado, Director Regional Valparaíso del INDH. </a:t>
                      </a:r>
                      <a:r>
                        <a:rPr lang="es-ES" sz="1000" kern="1200">
                          <a:effectLst/>
                        </a:rPr>
                        <a:t>Consultor del PNUD, BID, OEA y UNODC en derechos humanos, seguridad ciudadana y justicia; abogado de derechos humanos en Naciones Unidas y en la Vicaría de la Solidaridad; y miembro de Amnistía Internacional.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656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>
                          <a:effectLst/>
                        </a:rPr>
                        <a:t>11:00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>
                          <a:effectLst/>
                        </a:rPr>
                        <a:t>“Primavera, verano, otoño, invierno… Primavera. Agunas ideas para pensar y discutir sobre lo que hacemos (y no) en la intervención en ESCNNA e infancias”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 dirty="0">
                          <a:effectLst/>
                        </a:rPr>
                        <a:t>Edgardo Toro Quezada, Trabajador Social, </a:t>
                      </a:r>
                      <a:r>
                        <a:rPr lang="es-CL" sz="1000" kern="1200" dirty="0" smtClean="0">
                          <a:effectLst/>
                        </a:rPr>
                        <a:t>Doctorando </a:t>
                      </a:r>
                      <a:r>
                        <a:rPr lang="es-CL" sz="1000" kern="1200" dirty="0">
                          <a:effectLst/>
                        </a:rPr>
                        <a:t>en Ciencias Sociales Interdisciplinarias en Salud, Universidad de Edimburgo, Escocia. 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 dirty="0">
                          <a:effectLst/>
                        </a:rPr>
                        <a:t>Docente de la Escuela de Trabajo Social, Pontificia Universidad Católica de Valparaíso.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1814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11:20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Coffé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28" marR="38728" marT="7867" marB="0" anchor="ctr"/>
                </a:tc>
              </a:tr>
              <a:tr h="1814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11:50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 dirty="0">
                          <a:effectLst/>
                        </a:rPr>
                        <a:t>Saludo </a:t>
                      </a:r>
                      <a:r>
                        <a:rPr lang="es-CL" sz="1000" kern="1200" dirty="0" smtClean="0">
                          <a:effectLst/>
                        </a:rPr>
                        <a:t>autoridades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28" marR="38728" marT="7867" marB="0" anchor="ctr"/>
                </a:tc>
              </a:tr>
              <a:tr h="656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12:00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“Pensando la Intervención desde la subjetividad. Tensiones del quehacer en ESCNNA”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Boris </a:t>
                      </a:r>
                      <a:r>
                        <a:rPr lang="es-ES" sz="1000" kern="1200" dirty="0" err="1">
                          <a:effectLst/>
                        </a:rPr>
                        <a:t>Valdenegro</a:t>
                      </a:r>
                      <a:r>
                        <a:rPr lang="es-ES" sz="1000" kern="1200" dirty="0">
                          <a:effectLst/>
                        </a:rPr>
                        <a:t> </a:t>
                      </a:r>
                      <a:r>
                        <a:rPr lang="es-ES" sz="1000" kern="1200" dirty="0" err="1">
                          <a:effectLst/>
                        </a:rPr>
                        <a:t>Egozcue</a:t>
                      </a:r>
                      <a:r>
                        <a:rPr lang="es-ES" sz="1000" kern="1200" dirty="0">
                          <a:effectLst/>
                        </a:rPr>
                        <a:t>, Psicólogo, Magister en Psicología Social, Universidad de Valparaíso. Doctorando en </a:t>
                      </a:r>
                      <a:r>
                        <a:rPr lang="es-ES" sz="1000" kern="1200" dirty="0" smtClean="0">
                          <a:effectLst/>
                        </a:rPr>
                        <a:t>Psicología, </a:t>
                      </a:r>
                      <a:r>
                        <a:rPr lang="es-ES" sz="1000" kern="1200" dirty="0">
                          <a:effectLst/>
                        </a:rPr>
                        <a:t>Universidad de Chile. 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Docente del Departamento de Psicología de Cs. Sociales de la Universidad de Playa Ancha.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12:20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“Transexualidad y Vulnerabilidad”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Andrés Rivera Duarte, Consultor e Investigador en Derechos Humanos e Identidad de Género.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1814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12:40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Plenario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28" marR="38728" marT="7867" marB="0" anchor="ctr"/>
                </a:tc>
              </a:tr>
              <a:tr h="1896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13:30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Almuerzo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3287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15:00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“Niños, Niñas y Adolescentes Trans y Derechos Humanos”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Andrés Rivera Duarte, </a:t>
                      </a:r>
                      <a:r>
                        <a:rPr lang="es-ES" sz="1000" kern="1200" dirty="0" smtClean="0">
                          <a:effectLst/>
                        </a:rPr>
                        <a:t>Consultor </a:t>
                      </a:r>
                      <a:r>
                        <a:rPr lang="es-ES" sz="1000" kern="1200" dirty="0">
                          <a:effectLst/>
                        </a:rPr>
                        <a:t>e Investigador en Derechos Humanos e Identidad de Género.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4926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16:00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000" kern="1200">
                          <a:effectLst/>
                        </a:rPr>
                        <a:t>“Delitos sancionados en Chile y procedimiento penal relacionados a la explotación sexual infantil”</a:t>
                      </a:r>
                      <a:endParaRPr lang="es-ES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Catherine </a:t>
                      </a:r>
                      <a:r>
                        <a:rPr lang="es-ES" sz="1000" kern="1200" dirty="0" smtClean="0">
                          <a:effectLst/>
                        </a:rPr>
                        <a:t>Ríos Ramírez</a:t>
                      </a:r>
                      <a:r>
                        <a:rPr lang="es-ES" sz="1000" kern="1200" dirty="0">
                          <a:effectLst/>
                        </a:rPr>
                        <a:t>, Abogada de la Defensoría Penal Pública</a:t>
                      </a:r>
                      <a:r>
                        <a:rPr lang="es-CL" sz="1000" kern="1200" dirty="0">
                          <a:effectLst/>
                        </a:rPr>
                        <a:t> y Magister en Derecho Penal y Ciencias Penales, ambos grados de la Pontificia Universidad Católica de Valparaíso.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  <a:tr h="1649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17:00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>
                          <a:effectLst/>
                        </a:rPr>
                        <a:t>Video / Cierre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28" marR="38728" marT="78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321</Words>
  <Application>Microsoft Office PowerPoint</Application>
  <PresentationFormat>On-screen Show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gobCL</vt:lpstr>
      <vt:lpstr>Arial</vt:lpstr>
      <vt:lpstr>Calibri</vt:lpstr>
      <vt:lpstr>Times New Roman</vt:lpstr>
      <vt:lpstr>Tema de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Lorena Henriquez Rojas</dc:creator>
  <cp:lastModifiedBy>TORO Edgardo</cp:lastModifiedBy>
  <cp:revision>91</cp:revision>
  <cp:lastPrinted>2016-05-16T19:54:57Z</cp:lastPrinted>
  <dcterms:created xsi:type="dcterms:W3CDTF">2014-10-21T15:13:17Z</dcterms:created>
  <dcterms:modified xsi:type="dcterms:W3CDTF">2016-05-17T08:54:06Z</dcterms:modified>
</cp:coreProperties>
</file>